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EEC"/>
    <a:srgbClr val="008E4B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59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66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50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2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64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46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48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0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85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56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58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56A1-0819-47FA-8351-FF9CB029BD0F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634F-FA27-44F8-AC08-A2BA0849BED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56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">
            <a:extLst>
              <a:ext uri="{FF2B5EF4-FFF2-40B4-BE49-F238E27FC236}">
                <a16:creationId xmlns="" xmlns:a16="http://schemas.microsoft.com/office/drawing/2014/main" id="{6EC33CB8-2C39-48B5-BA60-2C2A69FEF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19" y="1829971"/>
            <a:ext cx="7215809" cy="48977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600" b="1" dirty="0">
                <a:solidFill>
                  <a:srgbClr val="008E4B"/>
                </a:solidFill>
              </a:rPr>
              <a:t>Título - </a:t>
            </a:r>
            <a:r>
              <a:rPr lang="pt-BR" sz="3600" b="1" dirty="0" err="1">
                <a:solidFill>
                  <a:srgbClr val="008E4B"/>
                </a:solidFill>
                <a:ea typeface="MS PGothic" pitchFamily="34" charset="-128"/>
              </a:rPr>
              <a:t>Arial</a:t>
            </a:r>
            <a:r>
              <a:rPr lang="pt-BR" sz="3600" b="1" dirty="0">
                <a:solidFill>
                  <a:srgbClr val="008E4B"/>
                </a:solidFill>
              </a:rPr>
              <a:t> 36pt - </a:t>
            </a:r>
            <a:r>
              <a:rPr lang="pt-BR" sz="3600" b="1" dirty="0" err="1">
                <a:solidFill>
                  <a:srgbClr val="008E4B"/>
                </a:solidFill>
              </a:rPr>
              <a:t>Bold</a:t>
            </a:r>
            <a:r>
              <a:rPr lang="pt-BR" sz="3600" b="1" dirty="0">
                <a:solidFill>
                  <a:srgbClr val="008E4B"/>
                </a:solidFill>
              </a:rPr>
              <a:t>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rgbClr val="008E4B"/>
                </a:solidFill>
              </a:rPr>
              <a:t>Nome dos autores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rgbClr val="008E4B"/>
                </a:solidFill>
              </a:rPr>
              <a:t>Instituição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rgbClr val="008E4B"/>
                </a:solidFill>
                <a:ea typeface="MS PGothic" pitchFamily="34" charset="-128"/>
              </a:rPr>
              <a:t>Texto - </a:t>
            </a:r>
            <a:r>
              <a:rPr lang="pt-BR" sz="2400" dirty="0" err="1">
                <a:solidFill>
                  <a:srgbClr val="008E4B"/>
                </a:solidFill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ea typeface="MS PGothic" pitchFamily="34" charset="-128"/>
              </a:rPr>
              <a:t> 24pt </a:t>
            </a:r>
            <a:endParaRPr lang="pt-BR" sz="2800" dirty="0">
              <a:solidFill>
                <a:srgbClr val="008E4B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="" xmlns:a16="http://schemas.microsoft.com/office/drawing/2014/main" id="{62219BB2-789A-488A-8079-DF1E4B8E6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80" y="1796755"/>
            <a:ext cx="8280400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8E4B"/>
                </a:solidFill>
                <a:latin typeface="Arial" charset="0"/>
              </a:rPr>
              <a:t>INTRODUÇÃO</a:t>
            </a:r>
            <a:endParaRPr lang="pt-BR" sz="2400" b="1" dirty="0">
              <a:solidFill>
                <a:srgbClr val="008E4B"/>
              </a:solidFill>
              <a:latin typeface="Arial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="" xmlns:a16="http://schemas.microsoft.com/office/drawing/2014/main" id="{62219BB2-789A-488A-8079-DF1E4B8E6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80" y="1796755"/>
            <a:ext cx="8280400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8E4B"/>
                </a:solidFill>
                <a:latin typeface="Arial" charset="0"/>
              </a:rPr>
              <a:t>OBJETIVOS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8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="" xmlns:a16="http://schemas.microsoft.com/office/drawing/2014/main" id="{F0D173EA-6716-49B7-BCD5-FC9F869A5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52" y="1782617"/>
            <a:ext cx="8280400" cy="1925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8E4B"/>
                </a:solidFill>
                <a:latin typeface="Arial" charset="0"/>
              </a:rPr>
              <a:t>MATERIAL E MÉTODOS</a:t>
            </a:r>
            <a:endParaRPr lang="pt-BR" sz="2400" b="1" dirty="0">
              <a:solidFill>
                <a:srgbClr val="008E4B"/>
              </a:solidFill>
              <a:latin typeface="Arial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 smtClean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 dirty="0" smtClean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ou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8E4B"/>
              </a:solidFill>
              <a:latin typeface="Arial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="" xmlns:a16="http://schemas.microsoft.com/office/drawing/2014/main" id="{F0D173EA-6716-49B7-BCD5-FC9F869A5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52" y="3601724"/>
            <a:ext cx="8280400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8E4B"/>
                </a:solidFill>
                <a:latin typeface="Arial" charset="0"/>
              </a:rPr>
              <a:t>RELATO DE EXPERIÊNCIA</a:t>
            </a:r>
            <a:endParaRPr lang="pt-BR" sz="2400" b="1" dirty="0">
              <a:solidFill>
                <a:srgbClr val="008E4B"/>
              </a:solidFill>
              <a:latin typeface="Arial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3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="" xmlns:a16="http://schemas.microsoft.com/office/drawing/2014/main" id="{F0D173EA-6716-49B7-BCD5-FC9F869A5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52" y="1782617"/>
            <a:ext cx="8280400" cy="1925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8E4B"/>
                </a:solidFill>
                <a:latin typeface="Arial" charset="0"/>
              </a:rPr>
              <a:t>RESULTADOS E DISCUSSÃO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 smtClean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 dirty="0" smtClean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ou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8E4B"/>
              </a:solidFill>
              <a:latin typeface="Arial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F0D173EA-6716-49B7-BCD5-FC9F869A5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52" y="3601724"/>
            <a:ext cx="8280400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8E4B"/>
                </a:solidFill>
                <a:latin typeface="Arial" charset="0"/>
              </a:rPr>
              <a:t>REFLEXÃO SOBRE A EXPERIÊNCIA</a:t>
            </a:r>
            <a:endParaRPr lang="pt-BR" sz="2400" b="1" dirty="0">
              <a:solidFill>
                <a:srgbClr val="008E4B"/>
              </a:solidFill>
              <a:latin typeface="Arial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7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2B56CD15-DD2E-4578-886B-4D641D67C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167" y="1796755"/>
            <a:ext cx="8280400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8E4B"/>
                </a:solidFill>
                <a:latin typeface="Arial" charset="0"/>
              </a:rPr>
              <a:t>CONCLUSÕES</a:t>
            </a:r>
            <a:endParaRPr lang="pt-BR" sz="2400" b="1" dirty="0">
              <a:solidFill>
                <a:srgbClr val="008E4B"/>
              </a:solidFill>
              <a:latin typeface="Arial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9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="" xmlns:a16="http://schemas.microsoft.com/office/drawing/2014/main" id="{A63A1B2D-A00B-4F4A-8D45-755BAD9EF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52" y="1796755"/>
            <a:ext cx="8280400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8E4B"/>
                </a:solidFill>
                <a:latin typeface="Arial" charset="0"/>
              </a:rPr>
              <a:t>REFERÊNCIAS BIBLIOGRÁFICAS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rgbClr val="008E4B"/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7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="" xmlns:a16="http://schemas.microsoft.com/office/drawing/2014/main" id="{590A7610-DBEB-4C63-B79D-067C7635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596" y="488708"/>
            <a:ext cx="655320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008E4B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b="1" dirty="0">
              <a:solidFill>
                <a:srgbClr val="488946"/>
              </a:solidFill>
              <a:latin typeface="Arial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="" xmlns:a16="http://schemas.microsoft.com/office/drawing/2014/main" id="{4C81A189-BE0F-442F-AA9D-7F200D3A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65" y="1796755"/>
            <a:ext cx="7205869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400" b="1" dirty="0">
                <a:solidFill>
                  <a:srgbClr val="008E4B"/>
                </a:solidFill>
                <a:latin typeface="Arial" charset="0"/>
              </a:rPr>
              <a:t>Obrigado! </a:t>
            </a:r>
            <a:br>
              <a:rPr lang="pt-BR" sz="3400" b="1" dirty="0">
                <a:solidFill>
                  <a:srgbClr val="008E4B"/>
                </a:solidFill>
                <a:latin typeface="Arial" charset="0"/>
              </a:rPr>
            </a:br>
            <a:r>
              <a:rPr lang="pt-BR" sz="2800" dirty="0" err="1">
                <a:solidFill>
                  <a:srgbClr val="008E4B"/>
                </a:solidFill>
                <a:latin typeface="Arial" charset="0"/>
              </a:rPr>
              <a:t>endereço@e_mail</a:t>
            </a:r>
            <a:endParaRPr lang="pt-BR" sz="2800" dirty="0">
              <a:solidFill>
                <a:srgbClr val="008E4B"/>
              </a:solidFill>
              <a:latin typeface="Arial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" y="326363"/>
            <a:ext cx="2938912" cy="11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86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104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MS PGothic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Alencar</dc:creator>
  <cp:lastModifiedBy>Suporte Kacto</cp:lastModifiedBy>
  <cp:revision>10</cp:revision>
  <dcterms:created xsi:type="dcterms:W3CDTF">2018-10-08T20:50:29Z</dcterms:created>
  <dcterms:modified xsi:type="dcterms:W3CDTF">2019-04-17T20:05:41Z</dcterms:modified>
</cp:coreProperties>
</file>