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6225838" cy="12169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3" userDrawn="1">
          <p15:clr>
            <a:srgbClr val="A4A3A4"/>
          </p15:clr>
        </p15:guide>
        <p15:guide id="2" pos="51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F8DC"/>
    <a:srgbClr val="B0F2CF"/>
    <a:srgbClr val="B6F5D4"/>
    <a:srgbClr val="DCFDEC"/>
    <a:srgbClr val="D9F9E8"/>
    <a:srgbClr val="00D573"/>
    <a:srgbClr val="008E4B"/>
    <a:srgbClr val="009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62"/>
    <p:restoredTop sz="94694"/>
  </p:normalViewPr>
  <p:slideViewPr>
    <p:cSldViewPr>
      <p:cViewPr>
        <p:scale>
          <a:sx n="98" d="100"/>
          <a:sy n="98" d="100"/>
        </p:scale>
        <p:origin x="904" y="144"/>
      </p:cViewPr>
      <p:guideLst>
        <p:guide orient="horz" pos="3833"/>
        <p:guide pos="51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porte Kacto" userId="838f5c97bbeb2dce" providerId="LiveId" clId="{BD8C27B3-19BB-6847-A207-0B462C78BCC3}"/>
    <pc:docChg chg="modSld">
      <pc:chgData name="Suporte Kacto" userId="838f5c97bbeb2dce" providerId="LiveId" clId="{BD8C27B3-19BB-6847-A207-0B462C78BCC3}" dt="2019-05-09T21:27:26.461" v="6" actId="1035"/>
      <pc:docMkLst>
        <pc:docMk/>
      </pc:docMkLst>
      <pc:sldChg chg="modSp">
        <pc:chgData name="Suporte Kacto" userId="838f5c97bbeb2dce" providerId="LiveId" clId="{BD8C27B3-19BB-6847-A207-0B462C78BCC3}" dt="2019-05-09T21:27:26.461" v="6" actId="1035"/>
        <pc:sldMkLst>
          <pc:docMk/>
          <pc:sldMk cId="24048947" sldId="256"/>
        </pc:sldMkLst>
        <pc:spChg chg="mod">
          <ac:chgData name="Suporte Kacto" userId="838f5c97bbeb2dce" providerId="LiveId" clId="{BD8C27B3-19BB-6847-A207-0B462C78BCC3}" dt="2019-05-09T21:27:26.461" v="6" actId="1035"/>
          <ac:spMkLst>
            <pc:docMk/>
            <pc:sldMk cId="24048947" sldId="256"/>
            <ac:spMk id="7" creationId="{A17FBD66-E515-45D7-972C-677AA34AD726}"/>
          </ac:spMkLst>
        </pc:spChg>
        <pc:picChg chg="mod">
          <ac:chgData name="Suporte Kacto" userId="838f5c97bbeb2dce" providerId="LiveId" clId="{BD8C27B3-19BB-6847-A207-0B462C78BCC3}" dt="2019-05-09T21:27:20.611" v="2" actId="1036"/>
          <ac:picMkLst>
            <pc:docMk/>
            <pc:sldMk cId="24048947" sldId="256"/>
            <ac:picMk id="2" creationId="{00000000-0000-0000-0000-000000000000}"/>
          </ac:picMkLst>
        </pc:picChg>
      </pc:sldChg>
    </pc:docChg>
  </pc:docChgLst>
  <pc:docChgLst>
    <pc:chgData name="Suporte Kacto" userId="838f5c97bbeb2dce" providerId="LiveId" clId="{C62E6496-3279-ED4E-B3DC-AAD12EACE8E7}"/>
    <pc:docChg chg="modSld">
      <pc:chgData name="Suporte Kacto" userId="838f5c97bbeb2dce" providerId="LiveId" clId="{C62E6496-3279-ED4E-B3DC-AAD12EACE8E7}" dt="2019-05-09T21:44:13.543" v="4" actId="14100"/>
      <pc:docMkLst>
        <pc:docMk/>
      </pc:docMkLst>
      <pc:sldChg chg="modSp">
        <pc:chgData name="Suporte Kacto" userId="838f5c97bbeb2dce" providerId="LiveId" clId="{C62E6496-3279-ED4E-B3DC-AAD12EACE8E7}" dt="2019-05-09T21:44:13.543" v="4" actId="14100"/>
        <pc:sldMkLst>
          <pc:docMk/>
          <pc:sldMk cId="24048947" sldId="256"/>
        </pc:sldMkLst>
        <pc:spChg chg="mod">
          <ac:chgData name="Suporte Kacto" userId="838f5c97bbeb2dce" providerId="LiveId" clId="{C62E6496-3279-ED4E-B3DC-AAD12EACE8E7}" dt="2019-05-09T21:44:13.543" v="4" actId="14100"/>
          <ac:spMkLst>
            <pc:docMk/>
            <pc:sldMk cId="24048947" sldId="256"/>
            <ac:spMk id="16" creationId="{3D212670-E935-4E6F-AD15-B46CD678FCDF}"/>
          </ac:spMkLst>
        </pc:spChg>
        <pc:spChg chg="mod">
          <ac:chgData name="Suporte Kacto" userId="838f5c97bbeb2dce" providerId="LiveId" clId="{C62E6496-3279-ED4E-B3DC-AAD12EACE8E7}" dt="2019-05-09T21:43:58.693" v="2" actId="14100"/>
          <ac:spMkLst>
            <pc:docMk/>
            <pc:sldMk cId="24048947" sldId="256"/>
            <ac:spMk id="18" creationId="{DCBA5827-CB57-4E2B-9CFE-3BE70D8F4DB1}"/>
          </ac:spMkLst>
        </pc:spChg>
      </pc:sldChg>
    </pc:docChg>
  </pc:docChgLst>
  <pc:docChgLst>
    <pc:chgData name="Suporte Kacto" userId="838f5c97bbeb2dce" providerId="LiveId" clId="{09567559-AE83-F24B-B633-347186E441DB}"/>
    <pc:docChg chg="modSld">
      <pc:chgData name="Suporte Kacto" userId="838f5c97bbeb2dce" providerId="LiveId" clId="{09567559-AE83-F24B-B633-347186E441DB}" dt="2019-05-09T22:40:02.622" v="28" actId="207"/>
      <pc:docMkLst>
        <pc:docMk/>
      </pc:docMkLst>
      <pc:sldChg chg="modSp">
        <pc:chgData name="Suporte Kacto" userId="838f5c97bbeb2dce" providerId="LiveId" clId="{09567559-AE83-F24B-B633-347186E441DB}" dt="2019-05-09T22:40:02.622" v="28" actId="207"/>
        <pc:sldMkLst>
          <pc:docMk/>
          <pc:sldMk cId="24048947" sldId="256"/>
        </pc:sldMkLst>
        <pc:spChg chg="mod">
          <ac:chgData name="Suporte Kacto" userId="838f5c97bbeb2dce" providerId="LiveId" clId="{09567559-AE83-F24B-B633-347186E441DB}" dt="2019-05-09T22:26:44.546" v="17" actId="1036"/>
          <ac:spMkLst>
            <pc:docMk/>
            <pc:sldMk cId="24048947" sldId="256"/>
            <ac:spMk id="23" creationId="{9DFE5881-29C8-4F02-A205-979786BB8D9C}"/>
          </ac:spMkLst>
        </pc:spChg>
        <pc:spChg chg="mod">
          <ac:chgData name="Suporte Kacto" userId="838f5c97bbeb2dce" providerId="LiveId" clId="{09567559-AE83-F24B-B633-347186E441DB}" dt="2019-05-09T22:39:39.994" v="24" actId="207"/>
          <ac:spMkLst>
            <pc:docMk/>
            <pc:sldMk cId="24048947" sldId="256"/>
            <ac:spMk id="24" creationId="{48CBB40C-F3B8-4400-AC9E-B4350B300199}"/>
          </ac:spMkLst>
        </pc:spChg>
        <pc:spChg chg="mod">
          <ac:chgData name="Suporte Kacto" userId="838f5c97bbeb2dce" providerId="LiveId" clId="{09567559-AE83-F24B-B633-347186E441DB}" dt="2019-05-09T22:26:54.538" v="18" actId="1076"/>
          <ac:spMkLst>
            <pc:docMk/>
            <pc:sldMk cId="24048947" sldId="256"/>
            <ac:spMk id="34" creationId="{27417659-2D1D-49D9-AFFE-48873AA85DF5}"/>
          </ac:spMkLst>
        </pc:spChg>
        <pc:spChg chg="mod">
          <ac:chgData name="Suporte Kacto" userId="838f5c97bbeb2dce" providerId="LiveId" clId="{09567559-AE83-F24B-B633-347186E441DB}" dt="2019-05-09T22:40:02.622" v="28" actId="207"/>
          <ac:spMkLst>
            <pc:docMk/>
            <pc:sldMk cId="24048947" sldId="256"/>
            <ac:spMk id="37" creationId="{6BE84DC8-8F59-4900-AACE-1B4FBF92BFBD}"/>
          </ac:spMkLst>
        </pc:spChg>
        <pc:spChg chg="mod">
          <ac:chgData name="Suporte Kacto" userId="838f5c97bbeb2dce" providerId="LiveId" clId="{09567559-AE83-F24B-B633-347186E441DB}" dt="2019-05-09T22:26:54.538" v="18" actId="1076"/>
          <ac:spMkLst>
            <pc:docMk/>
            <pc:sldMk cId="24048947" sldId="256"/>
            <ac:spMk id="39" creationId="{85EBA9C8-394B-4682-9CD3-543CC483F742}"/>
          </ac:spMkLst>
        </pc:spChg>
        <pc:spChg chg="mod">
          <ac:chgData name="Suporte Kacto" userId="838f5c97bbeb2dce" providerId="LiveId" clId="{09567559-AE83-F24B-B633-347186E441DB}" dt="2019-05-09T22:26:44.546" v="17" actId="1036"/>
          <ac:spMkLst>
            <pc:docMk/>
            <pc:sldMk cId="24048947" sldId="256"/>
            <ac:spMk id="40" creationId="{6DFE3681-355C-4344-B6FE-15DE583E37D4}"/>
          </ac:spMkLst>
        </pc:spChg>
        <pc:spChg chg="mod">
          <ac:chgData name="Suporte Kacto" userId="838f5c97bbeb2dce" providerId="LiveId" clId="{09567559-AE83-F24B-B633-347186E441DB}" dt="2019-05-09T22:39:33.569" v="23" actId="207"/>
          <ac:spMkLst>
            <pc:docMk/>
            <pc:sldMk cId="24048947" sldId="256"/>
            <ac:spMk id="41" creationId="{F6FC38CF-6AA2-8543-B26F-6BDF2E4176CA}"/>
          </ac:spMkLst>
        </pc:spChg>
        <pc:spChg chg="mod">
          <ac:chgData name="Suporte Kacto" userId="838f5c97bbeb2dce" providerId="LiveId" clId="{09567559-AE83-F24B-B633-347186E441DB}" dt="2019-05-09T22:26:44.546" v="17" actId="1036"/>
          <ac:spMkLst>
            <pc:docMk/>
            <pc:sldMk cId="24048947" sldId="256"/>
            <ac:spMk id="43" creationId="{1E2DEEED-90BB-4943-A262-89E61652EECD}"/>
          </ac:spMkLst>
        </pc:spChg>
        <pc:spChg chg="mod">
          <ac:chgData name="Suporte Kacto" userId="838f5c97bbeb2dce" providerId="LiveId" clId="{09567559-AE83-F24B-B633-347186E441DB}" dt="2019-05-09T22:39:42.909" v="25" actId="207"/>
          <ac:spMkLst>
            <pc:docMk/>
            <pc:sldMk cId="24048947" sldId="256"/>
            <ac:spMk id="44" creationId="{C77ACF36-B679-A84A-B87D-248F8D20F902}"/>
          </ac:spMkLst>
        </pc:spChg>
        <pc:spChg chg="mod">
          <ac:chgData name="Suporte Kacto" userId="838f5c97bbeb2dce" providerId="LiveId" clId="{09567559-AE83-F24B-B633-347186E441DB}" dt="2019-05-09T22:26:54.538" v="18" actId="1076"/>
          <ac:spMkLst>
            <pc:docMk/>
            <pc:sldMk cId="24048947" sldId="256"/>
            <ac:spMk id="45" creationId="{D32B10E6-F574-F348-971C-7DB2BD7658E1}"/>
          </ac:spMkLst>
        </pc:spChg>
        <pc:spChg chg="mod">
          <ac:chgData name="Suporte Kacto" userId="838f5c97bbeb2dce" providerId="LiveId" clId="{09567559-AE83-F24B-B633-347186E441DB}" dt="2019-05-09T22:39:56.738" v="27" actId="207"/>
          <ac:spMkLst>
            <pc:docMk/>
            <pc:sldMk cId="24048947" sldId="256"/>
            <ac:spMk id="46" creationId="{9920557A-038B-464D-A74D-012C4A688004}"/>
          </ac:spMkLst>
        </pc:spChg>
        <pc:spChg chg="mod">
          <ac:chgData name="Suporte Kacto" userId="838f5c97bbeb2dce" providerId="LiveId" clId="{09567559-AE83-F24B-B633-347186E441DB}" dt="2019-05-09T22:26:54.538" v="18" actId="1076"/>
          <ac:spMkLst>
            <pc:docMk/>
            <pc:sldMk cId="24048947" sldId="256"/>
            <ac:spMk id="47" creationId="{4E576A04-A5A7-9A49-A61B-C79FE8570594}"/>
          </ac:spMkLst>
        </pc:spChg>
        <pc:spChg chg="mod">
          <ac:chgData name="Suporte Kacto" userId="838f5c97bbeb2dce" providerId="LiveId" clId="{09567559-AE83-F24B-B633-347186E441DB}" dt="2019-05-09T22:39:47.110" v="26" actId="207"/>
          <ac:spMkLst>
            <pc:docMk/>
            <pc:sldMk cId="24048947" sldId="256"/>
            <ac:spMk id="48" creationId="{500213C5-74A6-4049-A4A3-17E11C32569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0227D-628B-47F9-B7AD-CFFD5B3414E9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8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0BF49-67B8-4047-B712-95F2A8642B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212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66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305" algn="l" defTabSz="12166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6609" algn="l" defTabSz="12166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4914" algn="l" defTabSz="12166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3218" algn="l" defTabSz="12166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1523" algn="l" defTabSz="12166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49828" algn="l" defTabSz="12166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58132" algn="l" defTabSz="12166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66437" algn="l" defTabSz="12166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68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0BF49-67B8-4047-B712-95F2A8642B2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727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938" y="1991675"/>
            <a:ext cx="13791962" cy="4236885"/>
          </a:xfrm>
        </p:spPr>
        <p:txBody>
          <a:bodyPr anchor="b"/>
          <a:lstStyle>
            <a:lvl1pPr algn="ctr">
              <a:defRPr sz="1064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8230" y="6391950"/>
            <a:ext cx="12169379" cy="2938211"/>
          </a:xfrm>
        </p:spPr>
        <p:txBody>
          <a:bodyPr/>
          <a:lstStyle>
            <a:lvl1pPr marL="0" indent="0" algn="ctr">
              <a:buNone/>
              <a:defRPr sz="4259"/>
            </a:lvl1pPr>
            <a:lvl2pPr marL="811301" indent="0" algn="ctr">
              <a:buNone/>
              <a:defRPr sz="3549"/>
            </a:lvl2pPr>
            <a:lvl3pPr marL="1622603" indent="0" algn="ctr">
              <a:buNone/>
              <a:defRPr sz="3194"/>
            </a:lvl3pPr>
            <a:lvl4pPr marL="2433904" indent="0" algn="ctr">
              <a:buNone/>
              <a:defRPr sz="2839"/>
            </a:lvl4pPr>
            <a:lvl5pPr marL="3245206" indent="0" algn="ctr">
              <a:buNone/>
              <a:defRPr sz="2839"/>
            </a:lvl5pPr>
            <a:lvl6pPr marL="4056507" indent="0" algn="ctr">
              <a:buNone/>
              <a:defRPr sz="2839"/>
            </a:lvl6pPr>
            <a:lvl7pPr marL="4867808" indent="0" algn="ctr">
              <a:buNone/>
              <a:defRPr sz="2839"/>
            </a:lvl7pPr>
            <a:lvl8pPr marL="5679110" indent="0" algn="ctr">
              <a:buNone/>
              <a:defRPr sz="2839"/>
            </a:lvl8pPr>
            <a:lvl9pPr marL="6490411" indent="0" algn="ctr">
              <a:buNone/>
              <a:defRPr sz="283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81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04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11616" y="647928"/>
            <a:ext cx="3498696" cy="1031332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5527" y="647928"/>
            <a:ext cx="10293266" cy="1031332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68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3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076" y="3033996"/>
            <a:ext cx="13994785" cy="5062287"/>
          </a:xfrm>
        </p:spPr>
        <p:txBody>
          <a:bodyPr anchor="b"/>
          <a:lstStyle>
            <a:lvl1pPr>
              <a:defRPr sz="1064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7076" y="8144175"/>
            <a:ext cx="13994785" cy="2662137"/>
          </a:xfrm>
        </p:spPr>
        <p:txBody>
          <a:bodyPr/>
          <a:lstStyle>
            <a:lvl1pPr marL="0" indent="0">
              <a:buNone/>
              <a:defRPr sz="4259">
                <a:solidFill>
                  <a:schemeClr val="tx1"/>
                </a:solidFill>
              </a:defRPr>
            </a:lvl1pPr>
            <a:lvl2pPr marL="811301" indent="0">
              <a:buNone/>
              <a:defRPr sz="3549">
                <a:solidFill>
                  <a:schemeClr val="tx1">
                    <a:tint val="75000"/>
                  </a:schemeClr>
                </a:solidFill>
              </a:defRPr>
            </a:lvl2pPr>
            <a:lvl3pPr marL="1622603" indent="0">
              <a:buNone/>
              <a:defRPr sz="3194">
                <a:solidFill>
                  <a:schemeClr val="tx1">
                    <a:tint val="75000"/>
                  </a:schemeClr>
                </a:solidFill>
              </a:defRPr>
            </a:lvl3pPr>
            <a:lvl4pPr marL="2433904" indent="0">
              <a:buNone/>
              <a:defRPr sz="2839">
                <a:solidFill>
                  <a:schemeClr val="tx1">
                    <a:tint val="75000"/>
                  </a:schemeClr>
                </a:solidFill>
              </a:defRPr>
            </a:lvl4pPr>
            <a:lvl5pPr marL="3245206" indent="0">
              <a:buNone/>
              <a:defRPr sz="2839">
                <a:solidFill>
                  <a:schemeClr val="tx1">
                    <a:tint val="75000"/>
                  </a:schemeClr>
                </a:solidFill>
              </a:defRPr>
            </a:lvl5pPr>
            <a:lvl6pPr marL="4056507" indent="0">
              <a:buNone/>
              <a:defRPr sz="2839">
                <a:solidFill>
                  <a:schemeClr val="tx1">
                    <a:tint val="75000"/>
                  </a:schemeClr>
                </a:solidFill>
              </a:defRPr>
            </a:lvl6pPr>
            <a:lvl7pPr marL="4867808" indent="0">
              <a:buNone/>
              <a:defRPr sz="2839">
                <a:solidFill>
                  <a:schemeClr val="tx1">
                    <a:tint val="75000"/>
                  </a:schemeClr>
                </a:solidFill>
              </a:defRPr>
            </a:lvl7pPr>
            <a:lvl8pPr marL="5679110" indent="0">
              <a:buNone/>
              <a:defRPr sz="2839">
                <a:solidFill>
                  <a:schemeClr val="tx1">
                    <a:tint val="75000"/>
                  </a:schemeClr>
                </a:solidFill>
              </a:defRPr>
            </a:lvl8pPr>
            <a:lvl9pPr marL="6490411" indent="0">
              <a:buNone/>
              <a:defRPr sz="28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921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5526" y="3239639"/>
            <a:ext cx="6895981" cy="772161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14331" y="3239639"/>
            <a:ext cx="6895981" cy="772161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06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40" y="647930"/>
            <a:ext cx="13994785" cy="23522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42" y="2983286"/>
            <a:ext cx="6864289" cy="1462062"/>
          </a:xfrm>
        </p:spPr>
        <p:txBody>
          <a:bodyPr anchor="b"/>
          <a:lstStyle>
            <a:lvl1pPr marL="0" indent="0">
              <a:buNone/>
              <a:defRPr sz="4259" b="1"/>
            </a:lvl1pPr>
            <a:lvl2pPr marL="811301" indent="0">
              <a:buNone/>
              <a:defRPr sz="3549" b="1"/>
            </a:lvl2pPr>
            <a:lvl3pPr marL="1622603" indent="0">
              <a:buNone/>
              <a:defRPr sz="3194" b="1"/>
            </a:lvl3pPr>
            <a:lvl4pPr marL="2433904" indent="0">
              <a:buNone/>
              <a:defRPr sz="2839" b="1"/>
            </a:lvl4pPr>
            <a:lvl5pPr marL="3245206" indent="0">
              <a:buNone/>
              <a:defRPr sz="2839" b="1"/>
            </a:lvl5pPr>
            <a:lvl6pPr marL="4056507" indent="0">
              <a:buNone/>
              <a:defRPr sz="2839" b="1"/>
            </a:lvl6pPr>
            <a:lvl7pPr marL="4867808" indent="0">
              <a:buNone/>
              <a:defRPr sz="2839" b="1"/>
            </a:lvl7pPr>
            <a:lvl8pPr marL="5679110" indent="0">
              <a:buNone/>
              <a:defRPr sz="2839" b="1"/>
            </a:lvl8pPr>
            <a:lvl9pPr marL="6490411" indent="0">
              <a:buNone/>
              <a:defRPr sz="283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7642" y="4445348"/>
            <a:ext cx="6864289" cy="65384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14331" y="2983286"/>
            <a:ext cx="6898095" cy="1462062"/>
          </a:xfrm>
        </p:spPr>
        <p:txBody>
          <a:bodyPr anchor="b"/>
          <a:lstStyle>
            <a:lvl1pPr marL="0" indent="0">
              <a:buNone/>
              <a:defRPr sz="4259" b="1"/>
            </a:lvl1pPr>
            <a:lvl2pPr marL="811301" indent="0">
              <a:buNone/>
              <a:defRPr sz="3549" b="1"/>
            </a:lvl2pPr>
            <a:lvl3pPr marL="1622603" indent="0">
              <a:buNone/>
              <a:defRPr sz="3194" b="1"/>
            </a:lvl3pPr>
            <a:lvl4pPr marL="2433904" indent="0">
              <a:buNone/>
              <a:defRPr sz="2839" b="1"/>
            </a:lvl4pPr>
            <a:lvl5pPr marL="3245206" indent="0">
              <a:buNone/>
              <a:defRPr sz="2839" b="1"/>
            </a:lvl5pPr>
            <a:lvl6pPr marL="4056507" indent="0">
              <a:buNone/>
              <a:defRPr sz="2839" b="1"/>
            </a:lvl6pPr>
            <a:lvl7pPr marL="4867808" indent="0">
              <a:buNone/>
              <a:defRPr sz="2839" b="1"/>
            </a:lvl7pPr>
            <a:lvl8pPr marL="5679110" indent="0">
              <a:buNone/>
              <a:defRPr sz="2839" b="1"/>
            </a:lvl8pPr>
            <a:lvl9pPr marL="6490411" indent="0">
              <a:buNone/>
              <a:defRPr sz="283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14331" y="4445348"/>
            <a:ext cx="6898095" cy="65384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16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4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33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40" y="811318"/>
            <a:ext cx="5233255" cy="2839614"/>
          </a:xfrm>
        </p:spPr>
        <p:txBody>
          <a:bodyPr anchor="b"/>
          <a:lstStyle>
            <a:lvl1pPr>
              <a:defRPr sz="567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095" y="1752225"/>
            <a:ext cx="8214330" cy="8648428"/>
          </a:xfrm>
        </p:spPr>
        <p:txBody>
          <a:bodyPr/>
          <a:lstStyle>
            <a:lvl1pPr>
              <a:defRPr sz="5678"/>
            </a:lvl1pPr>
            <a:lvl2pPr>
              <a:defRPr sz="4969"/>
            </a:lvl2pPr>
            <a:lvl3pPr>
              <a:defRPr sz="4259"/>
            </a:lvl3pPr>
            <a:lvl4pPr>
              <a:defRPr sz="3549"/>
            </a:lvl4pPr>
            <a:lvl5pPr>
              <a:defRPr sz="3549"/>
            </a:lvl5pPr>
            <a:lvl6pPr>
              <a:defRPr sz="3549"/>
            </a:lvl6pPr>
            <a:lvl7pPr>
              <a:defRPr sz="3549"/>
            </a:lvl7pPr>
            <a:lvl8pPr>
              <a:defRPr sz="3549"/>
            </a:lvl8pPr>
            <a:lvl9pPr>
              <a:defRPr sz="354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40" y="3650933"/>
            <a:ext cx="5233255" cy="6763804"/>
          </a:xfrm>
        </p:spPr>
        <p:txBody>
          <a:bodyPr/>
          <a:lstStyle>
            <a:lvl1pPr marL="0" indent="0">
              <a:buNone/>
              <a:defRPr sz="2839"/>
            </a:lvl1pPr>
            <a:lvl2pPr marL="811301" indent="0">
              <a:buNone/>
              <a:defRPr sz="2484"/>
            </a:lvl2pPr>
            <a:lvl3pPr marL="1622603" indent="0">
              <a:buNone/>
              <a:defRPr sz="2129"/>
            </a:lvl3pPr>
            <a:lvl4pPr marL="2433904" indent="0">
              <a:buNone/>
              <a:defRPr sz="1775"/>
            </a:lvl4pPr>
            <a:lvl5pPr marL="3245206" indent="0">
              <a:buNone/>
              <a:defRPr sz="1775"/>
            </a:lvl5pPr>
            <a:lvl6pPr marL="4056507" indent="0">
              <a:buNone/>
              <a:defRPr sz="1775"/>
            </a:lvl6pPr>
            <a:lvl7pPr marL="4867808" indent="0">
              <a:buNone/>
              <a:defRPr sz="1775"/>
            </a:lvl7pPr>
            <a:lvl8pPr marL="5679110" indent="0">
              <a:buNone/>
              <a:defRPr sz="1775"/>
            </a:lvl8pPr>
            <a:lvl9pPr marL="6490411" indent="0">
              <a:buNone/>
              <a:defRPr sz="17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73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40" y="811318"/>
            <a:ext cx="5233255" cy="2839614"/>
          </a:xfrm>
        </p:spPr>
        <p:txBody>
          <a:bodyPr anchor="b"/>
          <a:lstStyle>
            <a:lvl1pPr>
              <a:defRPr sz="567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98095" y="1752225"/>
            <a:ext cx="8214330" cy="8648428"/>
          </a:xfrm>
        </p:spPr>
        <p:txBody>
          <a:bodyPr anchor="t"/>
          <a:lstStyle>
            <a:lvl1pPr marL="0" indent="0">
              <a:buNone/>
              <a:defRPr sz="5678"/>
            </a:lvl1pPr>
            <a:lvl2pPr marL="811301" indent="0">
              <a:buNone/>
              <a:defRPr sz="4969"/>
            </a:lvl2pPr>
            <a:lvl3pPr marL="1622603" indent="0">
              <a:buNone/>
              <a:defRPr sz="4259"/>
            </a:lvl3pPr>
            <a:lvl4pPr marL="2433904" indent="0">
              <a:buNone/>
              <a:defRPr sz="3549"/>
            </a:lvl4pPr>
            <a:lvl5pPr marL="3245206" indent="0">
              <a:buNone/>
              <a:defRPr sz="3549"/>
            </a:lvl5pPr>
            <a:lvl6pPr marL="4056507" indent="0">
              <a:buNone/>
              <a:defRPr sz="3549"/>
            </a:lvl6pPr>
            <a:lvl7pPr marL="4867808" indent="0">
              <a:buNone/>
              <a:defRPr sz="3549"/>
            </a:lvl7pPr>
            <a:lvl8pPr marL="5679110" indent="0">
              <a:buNone/>
              <a:defRPr sz="3549"/>
            </a:lvl8pPr>
            <a:lvl9pPr marL="6490411" indent="0">
              <a:buNone/>
              <a:defRPr sz="354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40" y="3650933"/>
            <a:ext cx="5233255" cy="6763804"/>
          </a:xfrm>
        </p:spPr>
        <p:txBody>
          <a:bodyPr/>
          <a:lstStyle>
            <a:lvl1pPr marL="0" indent="0">
              <a:buNone/>
              <a:defRPr sz="2839"/>
            </a:lvl1pPr>
            <a:lvl2pPr marL="811301" indent="0">
              <a:buNone/>
              <a:defRPr sz="2484"/>
            </a:lvl2pPr>
            <a:lvl3pPr marL="1622603" indent="0">
              <a:buNone/>
              <a:defRPr sz="2129"/>
            </a:lvl3pPr>
            <a:lvl4pPr marL="2433904" indent="0">
              <a:buNone/>
              <a:defRPr sz="1775"/>
            </a:lvl4pPr>
            <a:lvl5pPr marL="3245206" indent="0">
              <a:buNone/>
              <a:defRPr sz="1775"/>
            </a:lvl5pPr>
            <a:lvl6pPr marL="4056507" indent="0">
              <a:buNone/>
              <a:defRPr sz="1775"/>
            </a:lvl6pPr>
            <a:lvl7pPr marL="4867808" indent="0">
              <a:buNone/>
              <a:defRPr sz="1775"/>
            </a:lvl7pPr>
            <a:lvl8pPr marL="5679110" indent="0">
              <a:buNone/>
              <a:defRPr sz="1775"/>
            </a:lvl8pPr>
            <a:lvl9pPr marL="6490411" indent="0">
              <a:buNone/>
              <a:defRPr sz="17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56A1-0819-47FA-8351-FF9CB029BD0F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34F-FA27-44F8-AC08-A2BA0849BE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41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5527" y="647930"/>
            <a:ext cx="13994785" cy="2352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527" y="3239639"/>
            <a:ext cx="13994785" cy="7721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5526" y="11279581"/>
            <a:ext cx="3650814" cy="647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B56A1-0819-47FA-8351-FF9CB029BD0F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4809" y="11279581"/>
            <a:ext cx="5476220" cy="647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9498" y="11279581"/>
            <a:ext cx="3650814" cy="647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8634F-FA27-44F8-AC08-A2BA0849BE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70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2603" rtl="0" eaLnBrk="1" latinLnBrk="0" hangingPunct="1">
        <a:lnSpc>
          <a:spcPct val="90000"/>
        </a:lnSpc>
        <a:spcBef>
          <a:spcPct val="0"/>
        </a:spcBef>
        <a:buNone/>
        <a:defRPr sz="78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51" indent="-405651" algn="l" defTabSz="1622603" rtl="0" eaLnBrk="1" latinLnBrk="0" hangingPunct="1">
        <a:lnSpc>
          <a:spcPct val="90000"/>
        </a:lnSpc>
        <a:spcBef>
          <a:spcPts val="1775"/>
        </a:spcBef>
        <a:buFont typeface="Arial" panose="020B0604020202020204" pitchFamily="34" charset="0"/>
        <a:buChar char="•"/>
        <a:defRPr sz="4969" kern="1200">
          <a:solidFill>
            <a:schemeClr val="tx1"/>
          </a:solidFill>
          <a:latin typeface="+mn-lt"/>
          <a:ea typeface="+mn-ea"/>
          <a:cs typeface="+mn-cs"/>
        </a:defRPr>
      </a:lvl1pPr>
      <a:lvl2pPr marL="1216952" indent="-405651" algn="l" defTabSz="1622603" rtl="0" eaLnBrk="1" latinLnBrk="0" hangingPunct="1">
        <a:lnSpc>
          <a:spcPct val="90000"/>
        </a:lnSpc>
        <a:spcBef>
          <a:spcPts val="887"/>
        </a:spcBef>
        <a:buFont typeface="Arial" panose="020B0604020202020204" pitchFamily="34" charset="0"/>
        <a:buChar char="•"/>
        <a:defRPr sz="4259" kern="1200">
          <a:solidFill>
            <a:schemeClr val="tx1"/>
          </a:solidFill>
          <a:latin typeface="+mn-lt"/>
          <a:ea typeface="+mn-ea"/>
          <a:cs typeface="+mn-cs"/>
        </a:defRPr>
      </a:lvl2pPr>
      <a:lvl3pPr marL="2028254" indent="-405651" algn="l" defTabSz="1622603" rtl="0" eaLnBrk="1" latinLnBrk="0" hangingPunct="1">
        <a:lnSpc>
          <a:spcPct val="90000"/>
        </a:lnSpc>
        <a:spcBef>
          <a:spcPts val="887"/>
        </a:spcBef>
        <a:buFont typeface="Arial" panose="020B0604020202020204" pitchFamily="34" charset="0"/>
        <a:buChar char="•"/>
        <a:defRPr sz="3549" kern="1200">
          <a:solidFill>
            <a:schemeClr val="tx1"/>
          </a:solidFill>
          <a:latin typeface="+mn-lt"/>
          <a:ea typeface="+mn-ea"/>
          <a:cs typeface="+mn-cs"/>
        </a:defRPr>
      </a:lvl3pPr>
      <a:lvl4pPr marL="2839555" indent="-405651" algn="l" defTabSz="1622603" rtl="0" eaLnBrk="1" latinLnBrk="0" hangingPunct="1">
        <a:lnSpc>
          <a:spcPct val="90000"/>
        </a:lnSpc>
        <a:spcBef>
          <a:spcPts val="887"/>
        </a:spcBef>
        <a:buFont typeface="Arial" panose="020B0604020202020204" pitchFamily="34" charset="0"/>
        <a:buChar char="•"/>
        <a:defRPr sz="3194" kern="1200">
          <a:solidFill>
            <a:schemeClr val="tx1"/>
          </a:solidFill>
          <a:latin typeface="+mn-lt"/>
          <a:ea typeface="+mn-ea"/>
          <a:cs typeface="+mn-cs"/>
        </a:defRPr>
      </a:lvl4pPr>
      <a:lvl5pPr marL="3650856" indent="-405651" algn="l" defTabSz="1622603" rtl="0" eaLnBrk="1" latinLnBrk="0" hangingPunct="1">
        <a:lnSpc>
          <a:spcPct val="90000"/>
        </a:lnSpc>
        <a:spcBef>
          <a:spcPts val="887"/>
        </a:spcBef>
        <a:buFont typeface="Arial" panose="020B0604020202020204" pitchFamily="34" charset="0"/>
        <a:buChar char="•"/>
        <a:defRPr sz="3194" kern="1200">
          <a:solidFill>
            <a:schemeClr val="tx1"/>
          </a:solidFill>
          <a:latin typeface="+mn-lt"/>
          <a:ea typeface="+mn-ea"/>
          <a:cs typeface="+mn-cs"/>
        </a:defRPr>
      </a:lvl5pPr>
      <a:lvl6pPr marL="4462158" indent="-405651" algn="l" defTabSz="1622603" rtl="0" eaLnBrk="1" latinLnBrk="0" hangingPunct="1">
        <a:lnSpc>
          <a:spcPct val="90000"/>
        </a:lnSpc>
        <a:spcBef>
          <a:spcPts val="887"/>
        </a:spcBef>
        <a:buFont typeface="Arial" panose="020B0604020202020204" pitchFamily="34" charset="0"/>
        <a:buChar char="•"/>
        <a:defRPr sz="3194" kern="1200">
          <a:solidFill>
            <a:schemeClr val="tx1"/>
          </a:solidFill>
          <a:latin typeface="+mn-lt"/>
          <a:ea typeface="+mn-ea"/>
          <a:cs typeface="+mn-cs"/>
        </a:defRPr>
      </a:lvl6pPr>
      <a:lvl7pPr marL="5273459" indent="-405651" algn="l" defTabSz="1622603" rtl="0" eaLnBrk="1" latinLnBrk="0" hangingPunct="1">
        <a:lnSpc>
          <a:spcPct val="90000"/>
        </a:lnSpc>
        <a:spcBef>
          <a:spcPts val="887"/>
        </a:spcBef>
        <a:buFont typeface="Arial" panose="020B0604020202020204" pitchFamily="34" charset="0"/>
        <a:buChar char="•"/>
        <a:defRPr sz="3194" kern="1200">
          <a:solidFill>
            <a:schemeClr val="tx1"/>
          </a:solidFill>
          <a:latin typeface="+mn-lt"/>
          <a:ea typeface="+mn-ea"/>
          <a:cs typeface="+mn-cs"/>
        </a:defRPr>
      </a:lvl7pPr>
      <a:lvl8pPr marL="6084761" indent="-405651" algn="l" defTabSz="1622603" rtl="0" eaLnBrk="1" latinLnBrk="0" hangingPunct="1">
        <a:lnSpc>
          <a:spcPct val="90000"/>
        </a:lnSpc>
        <a:spcBef>
          <a:spcPts val="887"/>
        </a:spcBef>
        <a:buFont typeface="Arial" panose="020B0604020202020204" pitchFamily="34" charset="0"/>
        <a:buChar char="•"/>
        <a:defRPr sz="3194" kern="1200">
          <a:solidFill>
            <a:schemeClr val="tx1"/>
          </a:solidFill>
          <a:latin typeface="+mn-lt"/>
          <a:ea typeface="+mn-ea"/>
          <a:cs typeface="+mn-cs"/>
        </a:defRPr>
      </a:lvl8pPr>
      <a:lvl9pPr marL="6896062" indent="-405651" algn="l" defTabSz="1622603" rtl="0" eaLnBrk="1" latinLnBrk="0" hangingPunct="1">
        <a:lnSpc>
          <a:spcPct val="90000"/>
        </a:lnSpc>
        <a:spcBef>
          <a:spcPts val="887"/>
        </a:spcBef>
        <a:buFont typeface="Arial" panose="020B0604020202020204" pitchFamily="34" charset="0"/>
        <a:buChar char="•"/>
        <a:defRPr sz="31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2603" rtl="0" eaLnBrk="1" latinLnBrk="0" hangingPunct="1">
        <a:defRPr sz="3194" kern="1200">
          <a:solidFill>
            <a:schemeClr val="tx1"/>
          </a:solidFill>
          <a:latin typeface="+mn-lt"/>
          <a:ea typeface="+mn-ea"/>
          <a:cs typeface="+mn-cs"/>
        </a:defRPr>
      </a:lvl1pPr>
      <a:lvl2pPr marL="811301" algn="l" defTabSz="1622603" rtl="0" eaLnBrk="1" latinLnBrk="0" hangingPunct="1">
        <a:defRPr sz="3194" kern="1200">
          <a:solidFill>
            <a:schemeClr val="tx1"/>
          </a:solidFill>
          <a:latin typeface="+mn-lt"/>
          <a:ea typeface="+mn-ea"/>
          <a:cs typeface="+mn-cs"/>
        </a:defRPr>
      </a:lvl2pPr>
      <a:lvl3pPr marL="1622603" algn="l" defTabSz="1622603" rtl="0" eaLnBrk="1" latinLnBrk="0" hangingPunct="1">
        <a:defRPr sz="3194" kern="1200">
          <a:solidFill>
            <a:schemeClr val="tx1"/>
          </a:solidFill>
          <a:latin typeface="+mn-lt"/>
          <a:ea typeface="+mn-ea"/>
          <a:cs typeface="+mn-cs"/>
        </a:defRPr>
      </a:lvl3pPr>
      <a:lvl4pPr marL="2433904" algn="l" defTabSz="1622603" rtl="0" eaLnBrk="1" latinLnBrk="0" hangingPunct="1">
        <a:defRPr sz="3194" kern="1200">
          <a:solidFill>
            <a:schemeClr val="tx1"/>
          </a:solidFill>
          <a:latin typeface="+mn-lt"/>
          <a:ea typeface="+mn-ea"/>
          <a:cs typeface="+mn-cs"/>
        </a:defRPr>
      </a:lvl4pPr>
      <a:lvl5pPr marL="3245206" algn="l" defTabSz="1622603" rtl="0" eaLnBrk="1" latinLnBrk="0" hangingPunct="1">
        <a:defRPr sz="3194" kern="1200">
          <a:solidFill>
            <a:schemeClr val="tx1"/>
          </a:solidFill>
          <a:latin typeface="+mn-lt"/>
          <a:ea typeface="+mn-ea"/>
          <a:cs typeface="+mn-cs"/>
        </a:defRPr>
      </a:lvl5pPr>
      <a:lvl6pPr marL="4056507" algn="l" defTabSz="1622603" rtl="0" eaLnBrk="1" latinLnBrk="0" hangingPunct="1">
        <a:defRPr sz="3194" kern="1200">
          <a:solidFill>
            <a:schemeClr val="tx1"/>
          </a:solidFill>
          <a:latin typeface="+mn-lt"/>
          <a:ea typeface="+mn-ea"/>
          <a:cs typeface="+mn-cs"/>
        </a:defRPr>
      </a:lvl6pPr>
      <a:lvl7pPr marL="4867808" algn="l" defTabSz="1622603" rtl="0" eaLnBrk="1" latinLnBrk="0" hangingPunct="1">
        <a:defRPr sz="3194" kern="1200">
          <a:solidFill>
            <a:schemeClr val="tx1"/>
          </a:solidFill>
          <a:latin typeface="+mn-lt"/>
          <a:ea typeface="+mn-ea"/>
          <a:cs typeface="+mn-cs"/>
        </a:defRPr>
      </a:lvl7pPr>
      <a:lvl8pPr marL="5679110" algn="l" defTabSz="1622603" rtl="0" eaLnBrk="1" latinLnBrk="0" hangingPunct="1">
        <a:defRPr sz="3194" kern="1200">
          <a:solidFill>
            <a:schemeClr val="tx1"/>
          </a:solidFill>
          <a:latin typeface="+mn-lt"/>
          <a:ea typeface="+mn-ea"/>
          <a:cs typeface="+mn-cs"/>
        </a:defRPr>
      </a:lvl8pPr>
      <a:lvl9pPr marL="6490411" algn="l" defTabSz="1622603" rtl="0" eaLnBrk="1" latinLnBrk="0" hangingPunct="1">
        <a:defRPr sz="31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FD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A17FBD66-E515-45D7-972C-677AA34AD726}"/>
              </a:ext>
            </a:extLst>
          </p:cNvPr>
          <p:cNvSpPr/>
          <p:nvPr/>
        </p:nvSpPr>
        <p:spPr>
          <a:xfrm>
            <a:off x="8089175" y="828303"/>
            <a:ext cx="6360448" cy="769179"/>
          </a:xfrm>
          <a:prstGeom prst="rect">
            <a:avLst/>
          </a:prstGeom>
        </p:spPr>
        <p:txBody>
          <a:bodyPr wrap="square" lIns="121661" tIns="60830" rIns="121661" bIns="60830">
            <a:spAutoFit/>
          </a:bodyPr>
          <a:lstStyle/>
          <a:p>
            <a:r>
              <a:rPr lang="pt-BR" sz="1400" dirty="0"/>
              <a:t>Área exclusiva para inclusão das informações de contato de sua preferência (E-mail e/ou WhatsApp), os quais os participantes poderão utilizar para interagir com o(s) autor(es). Pode ser inserida a LOGO da instituição.</a:t>
            </a:r>
          </a:p>
        </p:txBody>
      </p:sp>
      <p:grpSp>
        <p:nvGrpSpPr>
          <p:cNvPr id="38" name="Agrupar 37">
            <a:extLst>
              <a:ext uri="{FF2B5EF4-FFF2-40B4-BE49-F238E27FC236}">
                <a16:creationId xmlns:a16="http://schemas.microsoft.com/office/drawing/2014/main" id="{485EC08F-36A3-485F-BCB7-998D93872E89}"/>
              </a:ext>
            </a:extLst>
          </p:cNvPr>
          <p:cNvGrpSpPr/>
          <p:nvPr/>
        </p:nvGrpSpPr>
        <p:grpSpPr>
          <a:xfrm>
            <a:off x="0" y="2174913"/>
            <a:ext cx="16225838" cy="578494"/>
            <a:chOff x="0" y="1723062"/>
            <a:chExt cx="6858000" cy="434663"/>
          </a:xfrm>
          <a:solidFill>
            <a:srgbClr val="008E4B"/>
          </a:solidFill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B3A59B8E-96E5-4431-840B-157CBD9EBA1E}"/>
                </a:ext>
              </a:extLst>
            </p:cNvPr>
            <p:cNvSpPr/>
            <p:nvPr/>
          </p:nvSpPr>
          <p:spPr>
            <a:xfrm>
              <a:off x="0" y="1723062"/>
              <a:ext cx="6858000" cy="43466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Título 1">
              <a:extLst>
                <a:ext uri="{FF2B5EF4-FFF2-40B4-BE49-F238E27FC236}">
                  <a16:creationId xmlns:a16="http://schemas.microsoft.com/office/drawing/2014/main" id="{3D212670-E935-4E6F-AD15-B46CD678FCDF}"/>
                </a:ext>
              </a:extLst>
            </p:cNvPr>
            <p:cNvSpPr txBox="1">
              <a:spLocks/>
            </p:cNvSpPr>
            <p:nvPr/>
          </p:nvSpPr>
          <p:spPr>
            <a:xfrm>
              <a:off x="142037" y="1794536"/>
              <a:ext cx="6573926" cy="363189"/>
            </a:xfrm>
            <a:prstGeom prst="rect">
              <a:avLst/>
            </a:prstGeom>
            <a:grpFill/>
          </p:spPr>
          <p:txBody>
            <a:bodyPr vert="horz" lIns="102879" tIns="51440" rIns="102879" bIns="51440" rtlCol="0" anchor="t">
              <a:noAutofit/>
            </a:bodyPr>
            <a:lstStyle>
              <a:lvl1pPr algn="ctr" defTabSz="91433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pt-BR" sz="1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TÍTULO</a:t>
              </a:r>
            </a:p>
          </p:txBody>
        </p:sp>
      </p:grpSp>
      <p:sp>
        <p:nvSpPr>
          <p:cNvPr id="18" name="Título 1">
            <a:extLst>
              <a:ext uri="{FF2B5EF4-FFF2-40B4-BE49-F238E27FC236}">
                <a16:creationId xmlns:a16="http://schemas.microsoft.com/office/drawing/2014/main" id="{DCBA5827-CB57-4E2B-9CFE-3BE70D8F4DB1}"/>
              </a:ext>
            </a:extLst>
          </p:cNvPr>
          <p:cNvSpPr txBox="1">
            <a:spLocks/>
          </p:cNvSpPr>
          <p:nvPr/>
        </p:nvSpPr>
        <p:spPr>
          <a:xfrm>
            <a:off x="336055" y="2814724"/>
            <a:ext cx="15553728" cy="456305"/>
          </a:xfrm>
          <a:prstGeom prst="rect">
            <a:avLst/>
          </a:prstGeom>
          <a:noFill/>
        </p:spPr>
        <p:txBody>
          <a:bodyPr vert="horz" lIns="136881" tIns="68441" rIns="136881" bIns="68441" rtlCol="0" anchor="t">
            <a:noAutofit/>
          </a:bodyPr>
          <a:lstStyle>
            <a:lvl1pPr algn="ctr" defTabSz="9143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400" dirty="0">
                <a:solidFill>
                  <a:srgbClr val="008E4B"/>
                </a:solidFill>
                <a:latin typeface="Arial" pitchFamily="34" charset="0"/>
                <a:cs typeface="Arial" pitchFamily="34" charset="0"/>
              </a:rPr>
              <a:t>Autores e Instituições</a:t>
            </a: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id="{9DFE5881-29C8-4F02-A205-979786BB8D9C}"/>
              </a:ext>
            </a:extLst>
          </p:cNvPr>
          <p:cNvSpPr txBox="1">
            <a:spLocks/>
          </p:cNvSpPr>
          <p:nvPr/>
        </p:nvSpPr>
        <p:spPr>
          <a:xfrm>
            <a:off x="6208472" y="3845242"/>
            <a:ext cx="3619325" cy="365494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700" b="1" dirty="0">
                <a:solidFill>
                  <a:srgbClr val="008E4B"/>
                </a:solidFill>
                <a:latin typeface="Arial" pitchFamily="34" charset="0"/>
                <a:cs typeface="Arial" pitchFamily="34" charset="0"/>
              </a:rPr>
              <a:t>TÓPICO 2</a:t>
            </a:r>
          </a:p>
        </p:txBody>
      </p:sp>
      <p:sp>
        <p:nvSpPr>
          <p:cNvPr id="24" name="Subtítulo 2">
            <a:extLst>
              <a:ext uri="{FF2B5EF4-FFF2-40B4-BE49-F238E27FC236}">
                <a16:creationId xmlns:a16="http://schemas.microsoft.com/office/drawing/2014/main" id="{48CBB40C-F3B8-4400-AC9E-B4350B300199}"/>
              </a:ext>
            </a:extLst>
          </p:cNvPr>
          <p:cNvSpPr txBox="1">
            <a:spLocks/>
          </p:cNvSpPr>
          <p:nvPr/>
        </p:nvSpPr>
        <p:spPr>
          <a:xfrm>
            <a:off x="6191643" y="4360063"/>
            <a:ext cx="3619326" cy="2876952"/>
          </a:xfrm>
          <a:prstGeom prst="rect">
            <a:avLst/>
          </a:prstGeom>
          <a:solidFill>
            <a:srgbClr val="C2F8DC"/>
          </a:solidFill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100" dirty="0">
                <a:solidFill>
                  <a:srgbClr val="008E4B"/>
                </a:solidFill>
                <a:latin typeface="Arial" pitchFamily="34" charset="0"/>
                <a:cs typeface="Arial" pitchFamily="34" charset="0"/>
              </a:rPr>
              <a:t>Escrever texto com Arial 11</a:t>
            </a:r>
          </a:p>
          <a:p>
            <a:pPr algn="just"/>
            <a:endParaRPr lang="pt-BR" sz="1100" dirty="0">
              <a:solidFill>
                <a:srgbClr val="008E4B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8E4B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8E4B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9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Subtítulo 2">
            <a:extLst>
              <a:ext uri="{FF2B5EF4-FFF2-40B4-BE49-F238E27FC236}">
                <a16:creationId xmlns:a16="http://schemas.microsoft.com/office/drawing/2014/main" id="{6DFE3681-355C-4344-B6FE-15DE583E37D4}"/>
              </a:ext>
            </a:extLst>
          </p:cNvPr>
          <p:cNvSpPr txBox="1">
            <a:spLocks/>
          </p:cNvSpPr>
          <p:nvPr/>
        </p:nvSpPr>
        <p:spPr>
          <a:xfrm>
            <a:off x="1708402" y="3845242"/>
            <a:ext cx="3619325" cy="365494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700" b="1" dirty="0">
                <a:solidFill>
                  <a:srgbClr val="008E4B"/>
                </a:solidFill>
                <a:latin typeface="Arial" pitchFamily="34" charset="0"/>
                <a:cs typeface="Arial" pitchFamily="34" charset="0"/>
              </a:rPr>
              <a:t>TÓPICO 1</a:t>
            </a:r>
          </a:p>
        </p:txBody>
      </p:sp>
      <p:sp>
        <p:nvSpPr>
          <p:cNvPr id="41" name="Subtítulo 2">
            <a:extLst>
              <a:ext uri="{FF2B5EF4-FFF2-40B4-BE49-F238E27FC236}">
                <a16:creationId xmlns:a16="http://schemas.microsoft.com/office/drawing/2014/main" id="{F6FC38CF-6AA2-8543-B26F-6BDF2E4176CA}"/>
              </a:ext>
            </a:extLst>
          </p:cNvPr>
          <p:cNvSpPr txBox="1">
            <a:spLocks/>
          </p:cNvSpPr>
          <p:nvPr/>
        </p:nvSpPr>
        <p:spPr>
          <a:xfrm>
            <a:off x="1691574" y="4360063"/>
            <a:ext cx="3619326" cy="2876952"/>
          </a:xfrm>
          <a:prstGeom prst="rect">
            <a:avLst/>
          </a:prstGeom>
          <a:solidFill>
            <a:srgbClr val="C2F8DC"/>
          </a:solidFill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100" dirty="0">
                <a:solidFill>
                  <a:srgbClr val="008E4B"/>
                </a:solidFill>
                <a:latin typeface="Arial" pitchFamily="34" charset="0"/>
                <a:cs typeface="Arial" pitchFamily="34" charset="0"/>
              </a:rPr>
              <a:t>Escrever texto com Arial 11</a:t>
            </a: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9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Subtítulo 2">
            <a:extLst>
              <a:ext uri="{FF2B5EF4-FFF2-40B4-BE49-F238E27FC236}">
                <a16:creationId xmlns:a16="http://schemas.microsoft.com/office/drawing/2014/main" id="{1E2DEEED-90BB-4943-A262-89E61652EECD}"/>
              </a:ext>
            </a:extLst>
          </p:cNvPr>
          <p:cNvSpPr txBox="1">
            <a:spLocks/>
          </p:cNvSpPr>
          <p:nvPr/>
        </p:nvSpPr>
        <p:spPr>
          <a:xfrm>
            <a:off x="10713564" y="3845242"/>
            <a:ext cx="3619325" cy="365494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700" b="1" dirty="0">
                <a:solidFill>
                  <a:srgbClr val="008E4B"/>
                </a:solidFill>
                <a:latin typeface="Arial" pitchFamily="34" charset="0"/>
                <a:cs typeface="Arial" pitchFamily="34" charset="0"/>
              </a:rPr>
              <a:t>TÓPICO 3</a:t>
            </a:r>
          </a:p>
        </p:txBody>
      </p:sp>
      <p:sp>
        <p:nvSpPr>
          <p:cNvPr id="44" name="Subtítulo 2">
            <a:extLst>
              <a:ext uri="{FF2B5EF4-FFF2-40B4-BE49-F238E27FC236}">
                <a16:creationId xmlns:a16="http://schemas.microsoft.com/office/drawing/2014/main" id="{C77ACF36-B679-A84A-B87D-248F8D20F902}"/>
              </a:ext>
            </a:extLst>
          </p:cNvPr>
          <p:cNvSpPr txBox="1">
            <a:spLocks/>
          </p:cNvSpPr>
          <p:nvPr/>
        </p:nvSpPr>
        <p:spPr>
          <a:xfrm>
            <a:off x="10696735" y="4360063"/>
            <a:ext cx="3619326" cy="2876952"/>
          </a:xfrm>
          <a:prstGeom prst="rect">
            <a:avLst/>
          </a:prstGeom>
          <a:solidFill>
            <a:srgbClr val="C2F8DC"/>
          </a:solidFill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100" dirty="0">
                <a:solidFill>
                  <a:srgbClr val="008E4B"/>
                </a:solidFill>
                <a:latin typeface="Arial" pitchFamily="34" charset="0"/>
                <a:cs typeface="Arial" pitchFamily="34" charset="0"/>
              </a:rPr>
              <a:t>Escrever texto com Arial 11</a:t>
            </a: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9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27417659-2D1D-49D9-AFFE-48873AA85DF5}"/>
              </a:ext>
            </a:extLst>
          </p:cNvPr>
          <p:cNvSpPr/>
          <p:nvPr/>
        </p:nvSpPr>
        <p:spPr>
          <a:xfrm>
            <a:off x="10713563" y="8171176"/>
            <a:ext cx="3602497" cy="26399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36891" tIns="68446" rIns="136891" bIns="68446" rtlCol="0" anchor="ctr"/>
          <a:lstStyle/>
          <a:p>
            <a:pPr algn="ctr"/>
            <a:endParaRPr lang="pt-BR"/>
          </a:p>
        </p:txBody>
      </p:sp>
      <p:sp>
        <p:nvSpPr>
          <p:cNvPr id="36" name="Subtítulo 2">
            <a:extLst>
              <a:ext uri="{FF2B5EF4-FFF2-40B4-BE49-F238E27FC236}">
                <a16:creationId xmlns:a16="http://schemas.microsoft.com/office/drawing/2014/main" id="{1A77A9C4-1EEB-4BED-B074-E1C95F371E2B}"/>
              </a:ext>
            </a:extLst>
          </p:cNvPr>
          <p:cNvSpPr txBox="1">
            <a:spLocks/>
          </p:cNvSpPr>
          <p:nvPr/>
        </p:nvSpPr>
        <p:spPr>
          <a:xfrm>
            <a:off x="0" y="11197455"/>
            <a:ext cx="16225832" cy="365495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700" b="1" dirty="0">
                <a:solidFill>
                  <a:srgbClr val="008E4B"/>
                </a:solidFill>
                <a:latin typeface="Arial" pitchFamily="34" charset="0"/>
                <a:cs typeface="Arial" pitchFamily="34" charset="0"/>
              </a:rPr>
              <a:t>REFERÊNCIAS</a:t>
            </a:r>
          </a:p>
        </p:txBody>
      </p:sp>
      <p:sp>
        <p:nvSpPr>
          <p:cNvPr id="37" name="Subtítulo 2">
            <a:extLst>
              <a:ext uri="{FF2B5EF4-FFF2-40B4-BE49-F238E27FC236}">
                <a16:creationId xmlns:a16="http://schemas.microsoft.com/office/drawing/2014/main" id="{6BE84DC8-8F59-4900-AACE-1B4FBF92BFBD}"/>
              </a:ext>
            </a:extLst>
          </p:cNvPr>
          <p:cNvSpPr txBox="1">
            <a:spLocks/>
          </p:cNvSpPr>
          <p:nvPr/>
        </p:nvSpPr>
        <p:spPr>
          <a:xfrm>
            <a:off x="23" y="11562383"/>
            <a:ext cx="16225815" cy="605560"/>
          </a:xfrm>
          <a:prstGeom prst="rect">
            <a:avLst/>
          </a:prstGeom>
          <a:solidFill>
            <a:srgbClr val="C2F8DC"/>
          </a:solidFill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197"/>
              </a:lnSpc>
            </a:pPr>
            <a:r>
              <a:rPr lang="pt-BR" sz="900" dirty="0">
                <a:solidFill>
                  <a:srgbClr val="008E4B"/>
                </a:solidFill>
                <a:latin typeface="Arial" pitchFamily="34" charset="0"/>
                <a:cs typeface="Arial" pitchFamily="34" charset="0"/>
              </a:rPr>
              <a:t>Escrever texto com Arial 9</a:t>
            </a:r>
          </a:p>
          <a:p>
            <a:pPr algn="just">
              <a:lnSpc>
                <a:spcPts val="1197"/>
              </a:lnSpc>
            </a:pPr>
            <a:endParaRPr lang="pt-BR" sz="9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9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85EBA9C8-394B-4682-9CD3-543CC483F742}"/>
              </a:ext>
            </a:extLst>
          </p:cNvPr>
          <p:cNvSpPr txBox="1"/>
          <p:nvPr/>
        </p:nvSpPr>
        <p:spPr>
          <a:xfrm>
            <a:off x="11353280" y="9133210"/>
            <a:ext cx="2376264" cy="1043425"/>
          </a:xfrm>
          <a:prstGeom prst="rect">
            <a:avLst/>
          </a:prstGeom>
        </p:spPr>
        <p:txBody>
          <a:bodyPr vert="horz" wrap="square" lIns="121652" tIns="60825" rIns="121652" bIns="60825" rtlCol="0">
            <a:noAutofit/>
          </a:bodyPr>
          <a:lstStyle/>
          <a:p>
            <a:pPr algn="ctr"/>
            <a:r>
              <a:rPr lang="pt-BR" dirty="0">
                <a:solidFill>
                  <a:srgbClr val="008E4B"/>
                </a:solidFill>
                <a:latin typeface="Arial" pitchFamily="34" charset="0"/>
                <a:cs typeface="Arial" pitchFamily="34" charset="0"/>
              </a:rPr>
              <a:t>Inserir Figuras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4447" y="439131"/>
            <a:ext cx="3886168" cy="1469292"/>
          </a:xfrm>
          <a:prstGeom prst="rect">
            <a:avLst/>
          </a:prstGeom>
        </p:spPr>
      </p:pic>
      <p:sp>
        <p:nvSpPr>
          <p:cNvPr id="45" name="Subtítulo 2">
            <a:extLst>
              <a:ext uri="{FF2B5EF4-FFF2-40B4-BE49-F238E27FC236}">
                <a16:creationId xmlns:a16="http://schemas.microsoft.com/office/drawing/2014/main" id="{D32B10E6-F574-F348-971C-7DB2BD7658E1}"/>
              </a:ext>
            </a:extLst>
          </p:cNvPr>
          <p:cNvSpPr txBox="1">
            <a:spLocks/>
          </p:cNvSpPr>
          <p:nvPr/>
        </p:nvSpPr>
        <p:spPr>
          <a:xfrm>
            <a:off x="6208472" y="7656355"/>
            <a:ext cx="3619325" cy="365494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700" b="1" dirty="0">
                <a:solidFill>
                  <a:srgbClr val="008E4B"/>
                </a:solidFill>
                <a:latin typeface="Arial" pitchFamily="34" charset="0"/>
                <a:cs typeface="Arial" pitchFamily="34" charset="0"/>
              </a:rPr>
              <a:t>TÓPICO 5</a:t>
            </a:r>
          </a:p>
        </p:txBody>
      </p:sp>
      <p:sp>
        <p:nvSpPr>
          <p:cNvPr id="46" name="Subtítulo 2">
            <a:extLst>
              <a:ext uri="{FF2B5EF4-FFF2-40B4-BE49-F238E27FC236}">
                <a16:creationId xmlns:a16="http://schemas.microsoft.com/office/drawing/2014/main" id="{9920557A-038B-464D-A74D-012C4A688004}"/>
              </a:ext>
            </a:extLst>
          </p:cNvPr>
          <p:cNvSpPr txBox="1">
            <a:spLocks/>
          </p:cNvSpPr>
          <p:nvPr/>
        </p:nvSpPr>
        <p:spPr>
          <a:xfrm>
            <a:off x="6191643" y="8171176"/>
            <a:ext cx="3619326" cy="2876952"/>
          </a:xfrm>
          <a:prstGeom prst="rect">
            <a:avLst/>
          </a:prstGeom>
          <a:solidFill>
            <a:srgbClr val="C2F8DC"/>
          </a:solidFill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100" dirty="0">
                <a:solidFill>
                  <a:srgbClr val="008E4B"/>
                </a:solidFill>
                <a:latin typeface="Arial" pitchFamily="34" charset="0"/>
                <a:cs typeface="Arial" pitchFamily="34" charset="0"/>
              </a:rPr>
              <a:t>Escrever texto com Arial 11</a:t>
            </a:r>
          </a:p>
          <a:p>
            <a:pPr algn="just"/>
            <a:endParaRPr lang="pt-BR" sz="1100" dirty="0">
              <a:solidFill>
                <a:srgbClr val="008E4B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8E4B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8E4B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9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Subtítulo 2">
            <a:extLst>
              <a:ext uri="{FF2B5EF4-FFF2-40B4-BE49-F238E27FC236}">
                <a16:creationId xmlns:a16="http://schemas.microsoft.com/office/drawing/2014/main" id="{4E576A04-A5A7-9A49-A61B-C79FE8570594}"/>
              </a:ext>
            </a:extLst>
          </p:cNvPr>
          <p:cNvSpPr txBox="1">
            <a:spLocks/>
          </p:cNvSpPr>
          <p:nvPr/>
        </p:nvSpPr>
        <p:spPr>
          <a:xfrm>
            <a:off x="1708402" y="7656355"/>
            <a:ext cx="3619325" cy="365494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700" b="1" dirty="0">
                <a:solidFill>
                  <a:srgbClr val="008E4B"/>
                </a:solidFill>
                <a:latin typeface="Arial" pitchFamily="34" charset="0"/>
                <a:cs typeface="Arial" pitchFamily="34" charset="0"/>
              </a:rPr>
              <a:t>TÓPICO 4</a:t>
            </a:r>
          </a:p>
        </p:txBody>
      </p:sp>
      <p:sp>
        <p:nvSpPr>
          <p:cNvPr id="48" name="Subtítulo 2">
            <a:extLst>
              <a:ext uri="{FF2B5EF4-FFF2-40B4-BE49-F238E27FC236}">
                <a16:creationId xmlns:a16="http://schemas.microsoft.com/office/drawing/2014/main" id="{500213C5-74A6-4049-A4A3-17E11C325698}"/>
              </a:ext>
            </a:extLst>
          </p:cNvPr>
          <p:cNvSpPr txBox="1">
            <a:spLocks/>
          </p:cNvSpPr>
          <p:nvPr/>
        </p:nvSpPr>
        <p:spPr>
          <a:xfrm>
            <a:off x="1691574" y="8171176"/>
            <a:ext cx="3619326" cy="2876952"/>
          </a:xfrm>
          <a:prstGeom prst="rect">
            <a:avLst/>
          </a:prstGeom>
          <a:solidFill>
            <a:srgbClr val="C2F8DC"/>
          </a:solidFill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100" dirty="0">
                <a:solidFill>
                  <a:srgbClr val="008E4B"/>
                </a:solidFill>
                <a:latin typeface="Arial" pitchFamily="34" charset="0"/>
                <a:cs typeface="Arial" pitchFamily="34" charset="0"/>
              </a:rPr>
              <a:t>Escrever texto com Arial 11</a:t>
            </a: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9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8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91</Words>
  <Application>Microsoft Macintosh PowerPoint</Application>
  <PresentationFormat>Personalizar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ASUSTOM</dc:creator>
  <cp:lastModifiedBy>Suporte Kacto</cp:lastModifiedBy>
  <cp:revision>14</cp:revision>
  <dcterms:modified xsi:type="dcterms:W3CDTF">2019-05-09T22:40:16Z</dcterms:modified>
</cp:coreProperties>
</file>